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6" r:id="rId4"/>
    <p:sldId id="264" r:id="rId5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F0EE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0F0C9-BDA0-48E5-86F5-99919F6A34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23D62B-F743-4EAD-95C2-29B70877FD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9C661-CDD4-472D-BFA7-5B056A7E7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09BE1-7306-49FF-8836-7272F65A0E8F}" type="datetimeFigureOut">
              <a:rPr lang="es-ES_tradnl" smtClean="0"/>
              <a:t>26/05/2020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1B6C0-7A85-4D36-8F9A-894CD0F7E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F2B01-E042-43B5-B1DB-F944CDC0A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E9E1-5538-4128-A858-B4C1E34603D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7607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13A77-50F0-41C7-8484-761D489D8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DC7676-9834-4D14-89BC-F328E6A492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E8BFD-592F-4576-81E0-237BE1333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09BE1-7306-49FF-8836-7272F65A0E8F}" type="datetimeFigureOut">
              <a:rPr lang="es-ES_tradnl" smtClean="0"/>
              <a:t>26/05/2020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25032-53A4-4347-AA00-5BA38ACC3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F9D52-3411-408F-A385-B0720C2A6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E9E1-5538-4128-A858-B4C1E34603D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76579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053FA0-AAD4-4E90-939B-CC3FD1E254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26494D-8BBF-453A-9E76-F55FF45C5E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2BD47-C035-4433-BF68-B92433330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09BE1-7306-49FF-8836-7272F65A0E8F}" type="datetimeFigureOut">
              <a:rPr lang="es-ES_tradnl" smtClean="0"/>
              <a:t>26/05/2020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93E8A-DBEF-467B-B90B-C0C3A09A9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FEF32-8BBC-4E2D-881D-267B127C6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E9E1-5538-4128-A858-B4C1E34603D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9789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23CEB-FCF8-4F8C-BBD8-2EF7E6370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0C186-03FF-49E9-96F7-DC72228DD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E7D02-71B5-4562-9376-A11013E82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09BE1-7306-49FF-8836-7272F65A0E8F}" type="datetimeFigureOut">
              <a:rPr lang="es-ES_tradnl" smtClean="0"/>
              <a:t>26/05/2020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FBBEA-2D7A-49A0-A7B7-DF61D6293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5CB9C-BB91-4FDA-99BB-62861ADB2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E9E1-5538-4128-A858-B4C1E34603D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34934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F05DC-5402-4DEC-AF8B-D77C95AEA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1DE02-D96C-4387-811C-2C84CDEF9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AFF80-88DD-4F3A-9D11-DD71F9768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09BE1-7306-49FF-8836-7272F65A0E8F}" type="datetimeFigureOut">
              <a:rPr lang="es-ES_tradnl" smtClean="0"/>
              <a:t>26/05/2020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16DC30-0CD0-4DC6-A93A-86D620BC6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26860-079E-4F2D-8DED-8218894C2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E9E1-5538-4128-A858-B4C1E34603D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6916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4EB88-1286-422A-BE2E-870AADF79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FC921-ADFE-4AD6-BFF8-C1C522FBDE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37D438-2D4F-452B-B5F2-A1B9AD3A70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4374F1-257E-4A50-8C07-366D64241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09BE1-7306-49FF-8836-7272F65A0E8F}" type="datetimeFigureOut">
              <a:rPr lang="es-ES_tradnl" smtClean="0"/>
              <a:t>26/05/2020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B3F1D2-A09E-4B62-B609-84030349C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A82DB9-0078-460A-96AE-21EA9EDDF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E9E1-5538-4128-A858-B4C1E34603D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90270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CBC8D-D51E-4B68-9AEE-6AC32F82A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1BD861-EC2C-40D4-B6AA-0759C5321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FB00BC-21F5-47B9-9BCF-5FAC81B68B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C6562D-5C24-4A80-BA41-38B9B1E189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8BD45C-5C70-4588-AC46-A6EF2F7BAF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B0A559-BA7B-4344-A17B-0D3CF6A5F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09BE1-7306-49FF-8836-7272F65A0E8F}" type="datetimeFigureOut">
              <a:rPr lang="es-ES_tradnl" smtClean="0"/>
              <a:t>26/05/2020</a:t>
            </a:fld>
            <a:endParaRPr lang="es-ES_trad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624DFA-9BE1-4D99-A32F-A1BA0BD96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57D1CB-9925-4854-ADFF-8CCF5D980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E9E1-5538-4128-A858-B4C1E34603D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81455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9F912-B007-4C90-8D67-45537D998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A25306-CD29-4DF5-BF34-9EACA97C1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09BE1-7306-49FF-8836-7272F65A0E8F}" type="datetimeFigureOut">
              <a:rPr lang="es-ES_tradnl" smtClean="0"/>
              <a:t>26/05/2020</a:t>
            </a:fld>
            <a:endParaRPr lang="es-ES_trad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749A36-4EC1-449A-B4E7-ED6BB9078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2744D-657F-4E46-AE9D-929CC54CA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E9E1-5538-4128-A858-B4C1E34603D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23375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DE7717-E793-46AF-ACF5-3FF732891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09BE1-7306-49FF-8836-7272F65A0E8F}" type="datetimeFigureOut">
              <a:rPr lang="es-ES_tradnl" smtClean="0"/>
              <a:t>26/05/2020</a:t>
            </a:fld>
            <a:endParaRPr lang="es-ES_trad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685DCD-C256-4392-91CA-A5768D489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B538F0-9812-46C4-9860-FBB4A96AF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E9E1-5538-4128-A858-B4C1E34603D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29841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C7994-3652-47DD-9805-03DE0FDC0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8F5E5-0BD5-4DB2-917E-87494867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46990F-3A2F-4F93-BEB1-9F94AE7082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E062F1-0259-416E-B9FC-9DC6A1CBB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09BE1-7306-49FF-8836-7272F65A0E8F}" type="datetimeFigureOut">
              <a:rPr lang="es-ES_tradnl" smtClean="0"/>
              <a:t>26/05/2020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A3ECB9-5FC7-4434-BF7D-BD6FA0AA0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79C968-0966-425A-8012-EDDE615D8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E9E1-5538-4128-A858-B4C1E34603D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09763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36E27-8145-441D-B2CD-CD086E0CF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7BA8FF-F01E-4CF6-B4ED-50D7D56AAF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4C369D-0B43-46CE-A5FE-B72A29D268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04C093-431A-42A2-9693-8473A0306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09BE1-7306-49FF-8836-7272F65A0E8F}" type="datetimeFigureOut">
              <a:rPr lang="es-ES_tradnl" smtClean="0"/>
              <a:t>26/05/2020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EB3B76-ED53-4BE6-BD62-46E97C1C3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7EB3E6-A31E-470F-9026-56E224707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E9E1-5538-4128-A858-B4C1E34603D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03523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A559F6-0EC9-4509-8815-1A67A901B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64A253-5929-42F8-8B76-D8977DBA1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268D1-8D06-4479-BEA6-354EE0F2CC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09BE1-7306-49FF-8836-7272F65A0E8F}" type="datetimeFigureOut">
              <a:rPr lang="es-ES_tradnl" smtClean="0"/>
              <a:t>26/05/2020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30B62-866C-408C-A914-634EEE211B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CFC5B-BD1E-44CC-A5B7-246B8765B0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DE9E1-5538-4128-A858-B4C1E34603D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862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831D4477-E6EA-4319-A917-2F9392027313}"/>
              </a:ext>
            </a:extLst>
          </p:cNvPr>
          <p:cNvSpPr/>
          <p:nvPr/>
        </p:nvSpPr>
        <p:spPr>
          <a:xfrm>
            <a:off x="9831967" y="478972"/>
            <a:ext cx="2299073" cy="48855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4D83107-606E-4ED6-90EB-E77A261249E0}"/>
              </a:ext>
            </a:extLst>
          </p:cNvPr>
          <p:cNvSpPr/>
          <p:nvPr/>
        </p:nvSpPr>
        <p:spPr>
          <a:xfrm>
            <a:off x="226423" y="468389"/>
            <a:ext cx="3126377" cy="61675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ABACBF-7D4E-46F9-946F-9A0F718FDC54}"/>
              </a:ext>
            </a:extLst>
          </p:cNvPr>
          <p:cNvSpPr txBox="1"/>
          <p:nvPr/>
        </p:nvSpPr>
        <p:spPr>
          <a:xfrm>
            <a:off x="444137" y="478971"/>
            <a:ext cx="3309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/>
              <a:t>Pirámide de Dilts.</a:t>
            </a:r>
            <a:endParaRPr lang="es-ES_tradnl" dirty="0"/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F8395B48-B264-4D27-82F5-571FCBED2B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42" y="1109712"/>
            <a:ext cx="2518138" cy="37496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B51D696-1555-40AB-98FD-4D42A768EA8A}"/>
              </a:ext>
            </a:extLst>
          </p:cNvPr>
          <p:cNvSpPr txBox="1"/>
          <p:nvPr/>
        </p:nvSpPr>
        <p:spPr>
          <a:xfrm>
            <a:off x="3966751" y="468389"/>
            <a:ext cx="525126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/>
              <a:t>¿Qué es la pirámide de Dilts?</a:t>
            </a:r>
          </a:p>
          <a:p>
            <a:r>
              <a:rPr lang="es-VE" sz="1400" dirty="0"/>
              <a:t>Es una herramienta de exploración de la programación neurolingüística.</a:t>
            </a:r>
            <a:endParaRPr lang="es-ES_tradnl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99C8CA-4C7D-4F8C-9086-0928CAF99E35}"/>
              </a:ext>
            </a:extLst>
          </p:cNvPr>
          <p:cNvSpPr txBox="1"/>
          <p:nvPr/>
        </p:nvSpPr>
        <p:spPr>
          <a:xfrm>
            <a:off x="3966750" y="1340770"/>
            <a:ext cx="525126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/>
              <a:t>¿Para qué se usa?</a:t>
            </a:r>
          </a:p>
          <a:p>
            <a:r>
              <a:rPr lang="es-VE" sz="1400" dirty="0"/>
              <a:t>Para identificar las creencias limitante y aclarar el tema que el cliente quiere trabajar en un proceso de coaching.</a:t>
            </a:r>
          </a:p>
          <a:p>
            <a:endParaRPr lang="es-VE" dirty="0"/>
          </a:p>
          <a:p>
            <a:endParaRPr lang="es-ES_tradnl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46AA6F-ACB7-462D-AA98-35E4F9E38B93}"/>
              </a:ext>
            </a:extLst>
          </p:cNvPr>
          <p:cNvSpPr txBox="1"/>
          <p:nvPr/>
        </p:nvSpPr>
        <p:spPr>
          <a:xfrm>
            <a:off x="3966749" y="2882817"/>
            <a:ext cx="525126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/>
              <a:t>¿Cómo está estructurada?</a:t>
            </a:r>
          </a:p>
          <a:p>
            <a:r>
              <a:rPr lang="es-VE" sz="1400" dirty="0"/>
              <a:t>En seis niveles: Entorno- conducta-capacidades-creencias y valores-identidad-misión.</a:t>
            </a:r>
          </a:p>
          <a:p>
            <a:endParaRPr lang="es-VE" dirty="0"/>
          </a:p>
          <a:p>
            <a:endParaRPr lang="es-ES_tradnl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D4D5EB-0BD4-422E-9AEB-C8479ABBF3B6}"/>
              </a:ext>
            </a:extLst>
          </p:cNvPr>
          <p:cNvSpPr txBox="1"/>
          <p:nvPr/>
        </p:nvSpPr>
        <p:spPr>
          <a:xfrm>
            <a:off x="3966750" y="2205709"/>
            <a:ext cx="52512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/>
              <a:t>¿Cuándo se usa?</a:t>
            </a:r>
          </a:p>
          <a:p>
            <a:r>
              <a:rPr lang="es-VE" sz="1400" dirty="0"/>
              <a:t>En un proceso de coaching.</a:t>
            </a:r>
            <a:endParaRPr lang="es-ES_tradnl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162567-1B48-427B-9ACE-D464A1E72761}"/>
              </a:ext>
            </a:extLst>
          </p:cNvPr>
          <p:cNvSpPr txBox="1"/>
          <p:nvPr/>
        </p:nvSpPr>
        <p:spPr>
          <a:xfrm>
            <a:off x="3966749" y="3711173"/>
            <a:ext cx="525126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/>
              <a:t>¿Cómo funciona?</a:t>
            </a:r>
          </a:p>
          <a:p>
            <a:r>
              <a:rPr lang="es-VE" sz="1400" dirty="0"/>
              <a:t>1- Anotas una frase que diga tu cliente y resuma lo que quiere trabajar en esa sesión de coaching.</a:t>
            </a:r>
          </a:p>
          <a:p>
            <a:r>
              <a:rPr lang="es-VE" sz="1400" dirty="0"/>
              <a:t>2- La ubicas en la pirámide en el nivel que corresponda.</a:t>
            </a:r>
          </a:p>
          <a:p>
            <a:r>
              <a:rPr lang="es-VE" sz="1400" dirty="0"/>
              <a:t>3- Tomas una palabra de la frase que te llame la atención.</a:t>
            </a:r>
          </a:p>
          <a:p>
            <a:r>
              <a:rPr lang="es-VE" sz="1400" dirty="0"/>
              <a:t>4- Haces Ecolalia: La repites como un eco.</a:t>
            </a:r>
          </a:p>
          <a:p>
            <a:r>
              <a:rPr lang="es-VE" sz="1400" dirty="0"/>
              <a:t>5- Comienzas a preguntar con esa palabra en el nivel inferior al de la frase utilizando la pregunta que corresponde al nivel donde estas.</a:t>
            </a:r>
          </a:p>
          <a:p>
            <a:r>
              <a:rPr lang="es-VE" sz="1400" dirty="0"/>
              <a:t>6-Comienzas a subir al nivel donde ubicaste la frase y vuelves a preguntar sobre una palabra que te llame la atención.</a:t>
            </a:r>
          </a:p>
          <a:p>
            <a:r>
              <a:rPr lang="es-VE" sz="1400" dirty="0"/>
              <a:t>7- Sigues explorando los niveles superiores con la misma metodología:</a:t>
            </a:r>
          </a:p>
          <a:p>
            <a:r>
              <a:rPr lang="es-VE" sz="1400" dirty="0"/>
              <a:t> pregunta que corresponda al nivel + palabra que te llame la atención.</a:t>
            </a:r>
          </a:p>
          <a:p>
            <a:endParaRPr lang="es-ES_tradnl" dirty="0"/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EA0683EA-78F6-4FCC-AA83-448D433FD0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5131" y="5635435"/>
            <a:ext cx="1008561" cy="819793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12FF91A5-D043-4719-9551-ED9C74162B62}"/>
              </a:ext>
            </a:extLst>
          </p:cNvPr>
          <p:cNvSpPr/>
          <p:nvPr/>
        </p:nvSpPr>
        <p:spPr>
          <a:xfrm>
            <a:off x="3966749" y="478971"/>
            <a:ext cx="5760725" cy="61569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noFill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AC7E762-76C6-477D-ABE8-F2C0965FFCE7}"/>
              </a:ext>
            </a:extLst>
          </p:cNvPr>
          <p:cNvSpPr txBox="1"/>
          <p:nvPr/>
        </p:nvSpPr>
        <p:spPr>
          <a:xfrm>
            <a:off x="9882868" y="679050"/>
            <a:ext cx="237308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>
                <a:solidFill>
                  <a:schemeClr val="accent1">
                    <a:lumMod val="75000"/>
                  </a:schemeClr>
                </a:solidFill>
              </a:rPr>
              <a:t>Preguntas por nivel:</a:t>
            </a:r>
          </a:p>
          <a:p>
            <a:endParaRPr lang="es-VE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VE" sz="1600" dirty="0">
                <a:solidFill>
                  <a:schemeClr val="accent1">
                    <a:lumMod val="75000"/>
                  </a:schemeClr>
                </a:solidFill>
              </a:rPr>
              <a:t>N1Entorno- </a:t>
            </a:r>
            <a:r>
              <a:rPr lang="es-VE" sz="1200" dirty="0">
                <a:solidFill>
                  <a:schemeClr val="accent1">
                    <a:lumMod val="75000"/>
                  </a:schemeClr>
                </a:solidFill>
              </a:rPr>
              <a:t>¿Cuándo? </a:t>
            </a:r>
            <a:r>
              <a:rPr lang="es-VE" sz="1200" dirty="0" err="1">
                <a:solidFill>
                  <a:schemeClr val="accent1">
                    <a:lumMod val="75000"/>
                  </a:schemeClr>
                </a:solidFill>
              </a:rPr>
              <a:t>ó</a:t>
            </a:r>
            <a:r>
              <a:rPr lang="es-VE" sz="1200" dirty="0">
                <a:solidFill>
                  <a:schemeClr val="accent1">
                    <a:lumMod val="75000"/>
                  </a:schemeClr>
                </a:solidFill>
              </a:rPr>
              <a:t> ¿Dónde?</a:t>
            </a:r>
          </a:p>
          <a:p>
            <a:endParaRPr lang="es-VE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VE" sz="1600" dirty="0">
                <a:solidFill>
                  <a:schemeClr val="accent1">
                    <a:lumMod val="75000"/>
                  </a:schemeClr>
                </a:solidFill>
              </a:rPr>
              <a:t>N2Conducta- </a:t>
            </a:r>
            <a:r>
              <a:rPr lang="es-VE" sz="1400" dirty="0">
                <a:solidFill>
                  <a:schemeClr val="accent1">
                    <a:lumMod val="75000"/>
                  </a:schemeClr>
                </a:solidFill>
              </a:rPr>
              <a:t>¿Qué?</a:t>
            </a:r>
          </a:p>
          <a:p>
            <a:endParaRPr lang="es-V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VE" sz="1600" dirty="0">
                <a:solidFill>
                  <a:schemeClr val="accent1">
                    <a:lumMod val="75000"/>
                  </a:schemeClr>
                </a:solidFill>
              </a:rPr>
              <a:t>N3Capacidad- </a:t>
            </a:r>
            <a:r>
              <a:rPr lang="es-VE" sz="1400" dirty="0">
                <a:solidFill>
                  <a:schemeClr val="accent1">
                    <a:lumMod val="75000"/>
                  </a:schemeClr>
                </a:solidFill>
              </a:rPr>
              <a:t>¿Cómo? </a:t>
            </a:r>
          </a:p>
          <a:p>
            <a:endParaRPr lang="es-V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VE" sz="1600" dirty="0">
                <a:solidFill>
                  <a:schemeClr val="accent1">
                    <a:lumMod val="75000"/>
                  </a:schemeClr>
                </a:solidFill>
              </a:rPr>
              <a:t>N4Creencias- </a:t>
            </a:r>
            <a:r>
              <a:rPr lang="es-VE" sz="1400" dirty="0">
                <a:solidFill>
                  <a:schemeClr val="accent1">
                    <a:lumMod val="75000"/>
                  </a:schemeClr>
                </a:solidFill>
              </a:rPr>
              <a:t>¿Qué crees? </a:t>
            </a:r>
          </a:p>
          <a:p>
            <a:r>
              <a:rPr lang="es-VE" sz="1600" dirty="0">
                <a:solidFill>
                  <a:schemeClr val="accent1">
                    <a:lumMod val="75000"/>
                  </a:schemeClr>
                </a:solidFill>
              </a:rPr>
              <a:t>      Valores - </a:t>
            </a:r>
            <a:r>
              <a:rPr lang="es-VE" sz="1400" dirty="0">
                <a:solidFill>
                  <a:schemeClr val="accent1">
                    <a:lumMod val="75000"/>
                  </a:schemeClr>
                </a:solidFill>
              </a:rPr>
              <a:t>¿Para qué?</a:t>
            </a:r>
          </a:p>
          <a:p>
            <a:r>
              <a:rPr lang="es-VE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s-VE" sz="1600" dirty="0">
                <a:solidFill>
                  <a:schemeClr val="accent1">
                    <a:lumMod val="75000"/>
                  </a:schemeClr>
                </a:solidFill>
              </a:rPr>
              <a:t>N5 Identidad- </a:t>
            </a:r>
            <a:r>
              <a:rPr lang="es-VE" sz="1400" dirty="0">
                <a:solidFill>
                  <a:schemeClr val="accent1">
                    <a:lumMod val="75000"/>
                  </a:schemeClr>
                </a:solidFill>
              </a:rPr>
              <a:t>¿Quién? </a:t>
            </a:r>
          </a:p>
          <a:p>
            <a:endParaRPr lang="es-V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VE" sz="1600" dirty="0">
                <a:solidFill>
                  <a:schemeClr val="accent1">
                    <a:lumMod val="75000"/>
                  </a:schemeClr>
                </a:solidFill>
              </a:rPr>
              <a:t>N6 Misión - </a:t>
            </a:r>
            <a:r>
              <a:rPr lang="es-VE" sz="1400" dirty="0">
                <a:solidFill>
                  <a:schemeClr val="accent1">
                    <a:lumMod val="75000"/>
                  </a:schemeClr>
                </a:solidFill>
              </a:rPr>
              <a:t>¿Cómo te recordaran?</a:t>
            </a:r>
          </a:p>
          <a:p>
            <a:endParaRPr lang="es-VE" sz="14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264692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8A705412-735E-4600-B435-603FD50669BA}"/>
              </a:ext>
            </a:extLst>
          </p:cNvPr>
          <p:cNvSpPr/>
          <p:nvPr/>
        </p:nvSpPr>
        <p:spPr>
          <a:xfrm>
            <a:off x="9523027" y="238886"/>
            <a:ext cx="2590528" cy="4855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FF96B22-DEFC-49E3-A79B-E27C1769E0A7}"/>
              </a:ext>
            </a:extLst>
          </p:cNvPr>
          <p:cNvSpPr/>
          <p:nvPr/>
        </p:nvSpPr>
        <p:spPr>
          <a:xfrm>
            <a:off x="6766627" y="252489"/>
            <a:ext cx="2590528" cy="6309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06F3D8-2621-4AFA-A3E7-B20505E7115C}"/>
              </a:ext>
            </a:extLst>
          </p:cNvPr>
          <p:cNvSpPr/>
          <p:nvPr/>
        </p:nvSpPr>
        <p:spPr>
          <a:xfrm>
            <a:off x="3962400" y="252489"/>
            <a:ext cx="2590528" cy="6309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40448B2-FB34-4ADE-9CCC-6FADD82CA07C}"/>
              </a:ext>
            </a:extLst>
          </p:cNvPr>
          <p:cNvSpPr txBox="1"/>
          <p:nvPr/>
        </p:nvSpPr>
        <p:spPr>
          <a:xfrm>
            <a:off x="4057244" y="238886"/>
            <a:ext cx="2518138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/>
              <a:t>Ejemplo: Frase</a:t>
            </a:r>
          </a:p>
          <a:p>
            <a:r>
              <a:rPr lang="es-VE" sz="1400" dirty="0"/>
              <a:t>“Quiero </a:t>
            </a:r>
            <a:r>
              <a:rPr lang="es-VE" sz="1400" dirty="0">
                <a:highlight>
                  <a:srgbClr val="FFFF00"/>
                </a:highlight>
              </a:rPr>
              <a:t>cambiarme</a:t>
            </a:r>
            <a:r>
              <a:rPr lang="es-VE" sz="1400" dirty="0"/>
              <a:t> de trabajo”</a:t>
            </a:r>
          </a:p>
          <a:p>
            <a:r>
              <a:rPr lang="es-VE" dirty="0"/>
              <a:t>1- </a:t>
            </a:r>
            <a:r>
              <a:rPr lang="es-VE" dirty="0">
                <a:solidFill>
                  <a:schemeClr val="accent1">
                    <a:lumMod val="75000"/>
                  </a:schemeClr>
                </a:solidFill>
              </a:rPr>
              <a:t>Identificas en que nivel esta la frase: </a:t>
            </a:r>
            <a:r>
              <a:rPr lang="es-VE" sz="1400" dirty="0"/>
              <a:t>Conducta.</a:t>
            </a:r>
          </a:p>
          <a:p>
            <a:r>
              <a:rPr lang="es-VE" dirty="0"/>
              <a:t>2- Parafraseas:</a:t>
            </a:r>
          </a:p>
          <a:p>
            <a:r>
              <a:rPr lang="es-VE" dirty="0"/>
              <a:t> </a:t>
            </a:r>
            <a:r>
              <a:rPr lang="es-VE" sz="1400" dirty="0"/>
              <a:t>Quieres cambiarte de trabajo.</a:t>
            </a:r>
          </a:p>
          <a:p>
            <a:r>
              <a:rPr lang="es-VE" dirty="0">
                <a:solidFill>
                  <a:schemeClr val="accent1">
                    <a:lumMod val="75000"/>
                  </a:schemeClr>
                </a:solidFill>
              </a:rPr>
              <a:t>3- Bajas un nivel: Entorno:</a:t>
            </a:r>
          </a:p>
          <a:p>
            <a:r>
              <a:rPr lang="es-VE" dirty="0">
                <a:solidFill>
                  <a:schemeClr val="accent1">
                    <a:lumMod val="75000"/>
                  </a:schemeClr>
                </a:solidFill>
              </a:rPr>
              <a:t>preguntas con las palabras ¿Cuándo? o ¿Dónde?</a:t>
            </a:r>
          </a:p>
          <a:p>
            <a:r>
              <a:rPr lang="es-VE" dirty="0"/>
              <a:t>¿Cuándo quieres cambiar de trabajo?</a:t>
            </a:r>
          </a:p>
          <a:p>
            <a:r>
              <a:rPr lang="es-VE" sz="1400" dirty="0"/>
              <a:t>En julio de este año 2020.</a:t>
            </a:r>
          </a:p>
          <a:p>
            <a:r>
              <a:rPr lang="es-VE" dirty="0">
                <a:solidFill>
                  <a:schemeClr val="accent1">
                    <a:lumMod val="75000"/>
                  </a:schemeClr>
                </a:solidFill>
              </a:rPr>
              <a:t>4- Subes un nivel: Conducta:</a:t>
            </a:r>
          </a:p>
          <a:p>
            <a:r>
              <a:rPr lang="es-VE" dirty="0">
                <a:solidFill>
                  <a:schemeClr val="accent1">
                    <a:lumMod val="75000"/>
                  </a:schemeClr>
                </a:solidFill>
              </a:rPr>
              <a:t> ¿Qué?</a:t>
            </a:r>
          </a:p>
          <a:p>
            <a:r>
              <a:rPr lang="es-VE" dirty="0"/>
              <a:t>Destacas una palabra que te llame la atención.</a:t>
            </a:r>
          </a:p>
          <a:p>
            <a:r>
              <a:rPr lang="es-VE" sz="1400" dirty="0"/>
              <a:t>Ecolalia: Me dices que quieres </a:t>
            </a:r>
            <a:r>
              <a:rPr lang="es-VE" sz="1400" dirty="0">
                <a:highlight>
                  <a:srgbClr val="FFFF00"/>
                </a:highlight>
              </a:rPr>
              <a:t>cambiarte</a:t>
            </a:r>
            <a:r>
              <a:rPr lang="es-VE" sz="1400" dirty="0"/>
              <a:t> de trabajo</a:t>
            </a:r>
          </a:p>
          <a:p>
            <a:r>
              <a:rPr lang="es-VE" sz="1400" dirty="0"/>
              <a:t>¿A que te refieres con </a:t>
            </a:r>
            <a:r>
              <a:rPr lang="es-VE" sz="1400" dirty="0">
                <a:highlight>
                  <a:srgbClr val="FFFF00"/>
                </a:highlight>
              </a:rPr>
              <a:t>cambiarte?</a:t>
            </a:r>
            <a:endParaRPr lang="es-ES_tradnl" sz="1400" dirty="0">
              <a:highlight>
                <a:srgbClr val="FFFF00"/>
              </a:highlight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11C0F72-E633-484D-97AB-497B6F166C69}"/>
              </a:ext>
            </a:extLst>
          </p:cNvPr>
          <p:cNvSpPr txBox="1"/>
          <p:nvPr/>
        </p:nvSpPr>
        <p:spPr>
          <a:xfrm>
            <a:off x="6849563" y="238886"/>
            <a:ext cx="2590528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/>
              <a:t>5- Cambiarme, significa hacer </a:t>
            </a:r>
            <a:r>
              <a:rPr lang="es-VE" dirty="0">
                <a:highlight>
                  <a:srgbClr val="FFFF00"/>
                </a:highlight>
              </a:rPr>
              <a:t>algo diferente</a:t>
            </a:r>
            <a:r>
              <a:rPr lang="es-VE" dirty="0"/>
              <a:t>.</a:t>
            </a:r>
          </a:p>
          <a:p>
            <a:r>
              <a:rPr lang="es-VE" sz="1400" dirty="0"/>
              <a:t>Haces ecolalia: Algo diferente</a:t>
            </a:r>
          </a:p>
          <a:p>
            <a:r>
              <a:rPr lang="es-VE" dirty="0">
                <a:solidFill>
                  <a:schemeClr val="accent1">
                    <a:lumMod val="75000"/>
                  </a:schemeClr>
                </a:solidFill>
              </a:rPr>
              <a:t>6- Subes un nivel :</a:t>
            </a:r>
          </a:p>
          <a:p>
            <a:r>
              <a:rPr lang="es-VE" dirty="0">
                <a:solidFill>
                  <a:schemeClr val="accent1">
                    <a:lumMod val="75000"/>
                  </a:schemeClr>
                </a:solidFill>
              </a:rPr>
              <a:t>Capacidades: Preguntas con la palabra ¿Cómo? </a:t>
            </a:r>
          </a:p>
          <a:p>
            <a:r>
              <a:rPr lang="es-VE" dirty="0"/>
              <a:t>¿Cómo lograrías hacer algo diferente?</a:t>
            </a:r>
          </a:p>
          <a:p>
            <a:r>
              <a:rPr lang="es-VE" sz="1400" dirty="0"/>
              <a:t>Cambiándome de trabajo, haciendo cosas nuevas, teniendo un cambio de vida.</a:t>
            </a:r>
          </a:p>
          <a:p>
            <a:r>
              <a:rPr lang="es-ES_tradnl" dirty="0">
                <a:solidFill>
                  <a:schemeClr val="accent1">
                    <a:lumMod val="75000"/>
                  </a:schemeClr>
                </a:solidFill>
              </a:rPr>
              <a:t>7-Subes un nivel:</a:t>
            </a:r>
          </a:p>
          <a:p>
            <a:r>
              <a:rPr lang="es-ES_tradnl" dirty="0">
                <a:solidFill>
                  <a:schemeClr val="accent1">
                    <a:lumMod val="75000"/>
                  </a:schemeClr>
                </a:solidFill>
              </a:rPr>
              <a:t>Creencias: preguntas con la palabra ¿Qué crees?, </a:t>
            </a:r>
            <a:r>
              <a:rPr lang="es-ES_tradnl" dirty="0"/>
              <a:t>¿Qué crees que lograrías al hacer algo diferente?</a:t>
            </a:r>
          </a:p>
          <a:p>
            <a:r>
              <a:rPr lang="es-ES_tradnl" sz="1400" dirty="0">
                <a:highlight>
                  <a:srgbClr val="FFFF00"/>
                </a:highlight>
              </a:rPr>
              <a:t>Ser más libre</a:t>
            </a:r>
            <a:r>
              <a:rPr lang="es-ES_tradnl" sz="1400" dirty="0"/>
              <a:t>, estar más </a:t>
            </a:r>
            <a:r>
              <a:rPr lang="es-ES_tradnl" sz="1400" dirty="0">
                <a:highlight>
                  <a:srgbClr val="FFFF00"/>
                </a:highlight>
              </a:rPr>
              <a:t>relajado</a:t>
            </a:r>
            <a:r>
              <a:rPr lang="es-ES_tradnl" sz="1400" dirty="0"/>
              <a:t>, más </a:t>
            </a:r>
            <a:r>
              <a:rPr lang="es-ES_tradnl" sz="1400" dirty="0">
                <a:highlight>
                  <a:srgbClr val="FFFF00"/>
                </a:highlight>
              </a:rPr>
              <a:t>feliz.</a:t>
            </a:r>
          </a:p>
          <a:p>
            <a:r>
              <a:rPr lang="es-ES_tradnl" dirty="0">
                <a:solidFill>
                  <a:schemeClr val="accent1">
                    <a:lumMod val="75000"/>
                  </a:schemeClr>
                </a:solidFill>
              </a:rPr>
              <a:t>Valores: preguntas con la palabra ¿para qué?</a:t>
            </a:r>
          </a:p>
          <a:p>
            <a:r>
              <a:rPr lang="es-ES_tradnl" dirty="0"/>
              <a:t>¿Para qué quieres ser mas libre?</a:t>
            </a:r>
          </a:p>
          <a:p>
            <a:r>
              <a:rPr lang="es-ES_tradnl" dirty="0"/>
              <a:t> </a:t>
            </a:r>
            <a:r>
              <a:rPr lang="es-ES_tradnl" sz="1400" dirty="0"/>
              <a:t>Para hacer </a:t>
            </a:r>
            <a:r>
              <a:rPr lang="es-ES_tradnl" sz="1400" dirty="0">
                <a:highlight>
                  <a:srgbClr val="FFFF00"/>
                </a:highlight>
              </a:rPr>
              <a:t>las cosas que me gustan, </a:t>
            </a:r>
            <a:r>
              <a:rPr lang="es-ES_tradnl" sz="1400" dirty="0"/>
              <a:t>tener mi ritmo.</a:t>
            </a:r>
            <a:endParaRPr lang="es-VE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11C007-4FCA-40ED-A0E9-57E7D602ECE3}"/>
              </a:ext>
            </a:extLst>
          </p:cNvPr>
          <p:cNvSpPr txBox="1"/>
          <p:nvPr/>
        </p:nvSpPr>
        <p:spPr>
          <a:xfrm>
            <a:off x="9440091" y="252489"/>
            <a:ext cx="259052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>
                <a:solidFill>
                  <a:schemeClr val="accent1">
                    <a:lumMod val="75000"/>
                  </a:schemeClr>
                </a:solidFill>
              </a:rPr>
              <a:t>8- Subes un nivel:</a:t>
            </a:r>
          </a:p>
          <a:p>
            <a:r>
              <a:rPr lang="es-VE" dirty="0">
                <a:solidFill>
                  <a:schemeClr val="accent1">
                    <a:lumMod val="75000"/>
                  </a:schemeClr>
                </a:solidFill>
              </a:rPr>
              <a:t>Identidad:</a:t>
            </a:r>
          </a:p>
          <a:p>
            <a:r>
              <a:rPr lang="es-VE" dirty="0">
                <a:solidFill>
                  <a:schemeClr val="accent1">
                    <a:lumMod val="75000"/>
                  </a:schemeClr>
                </a:solidFill>
              </a:rPr>
              <a:t>Preguntas con la palabra ¿Quién?</a:t>
            </a:r>
          </a:p>
          <a:p>
            <a:r>
              <a:rPr lang="es-VE" dirty="0"/>
              <a:t>¿En quién te convertirías haciendo las cosas que te gustan?</a:t>
            </a:r>
          </a:p>
          <a:p>
            <a:r>
              <a:rPr lang="es-VE" sz="1400" dirty="0"/>
              <a:t>En una persona </a:t>
            </a:r>
            <a:r>
              <a:rPr lang="es-VE" sz="1400" dirty="0">
                <a:highlight>
                  <a:srgbClr val="FFFF00"/>
                </a:highlight>
              </a:rPr>
              <a:t>feliz.</a:t>
            </a:r>
          </a:p>
          <a:p>
            <a:r>
              <a:rPr lang="es-VE" sz="1400" dirty="0">
                <a:highlight>
                  <a:srgbClr val="FFFF00"/>
                </a:highlight>
              </a:rPr>
              <a:t>Ecolalia Feliz</a:t>
            </a:r>
          </a:p>
          <a:p>
            <a:r>
              <a:rPr lang="es-VE" dirty="0">
                <a:solidFill>
                  <a:schemeClr val="accent1">
                    <a:lumMod val="75000"/>
                  </a:schemeClr>
                </a:solidFill>
              </a:rPr>
              <a:t>9- Subes un nivel:</a:t>
            </a:r>
          </a:p>
          <a:p>
            <a:r>
              <a:rPr lang="es-VE" dirty="0">
                <a:solidFill>
                  <a:schemeClr val="accent1">
                    <a:lumMod val="75000"/>
                  </a:schemeClr>
                </a:solidFill>
              </a:rPr>
              <a:t>Misión:</a:t>
            </a:r>
          </a:p>
          <a:p>
            <a:r>
              <a:rPr lang="es-VE" dirty="0">
                <a:solidFill>
                  <a:schemeClr val="accent1">
                    <a:lumMod val="75000"/>
                  </a:schemeClr>
                </a:solidFill>
              </a:rPr>
              <a:t>Preguntas con la palabra ¿Cómo te recordaran?</a:t>
            </a:r>
          </a:p>
          <a:p>
            <a:r>
              <a:rPr lang="es-VE" sz="1400" dirty="0"/>
              <a:t>Como alguien que vivió: feliz, libre, independiente.</a:t>
            </a:r>
          </a:p>
          <a:p>
            <a:endParaRPr lang="es-VE" sz="1400" dirty="0">
              <a:highlight>
                <a:srgbClr val="FFFF00"/>
              </a:highlight>
            </a:endParaRPr>
          </a:p>
          <a:p>
            <a:endParaRPr lang="es-VE" sz="1400" dirty="0">
              <a:highlight>
                <a:srgbClr val="FFFF00"/>
              </a:highlight>
            </a:endParaRPr>
          </a:p>
        </p:txBody>
      </p:sp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C508EAEF-AD3E-457C-B40C-1FD03AD15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3839" y="5616534"/>
            <a:ext cx="1008561" cy="819793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DFFC03D-AB32-4589-92CD-4E14912766EF}"/>
              </a:ext>
            </a:extLst>
          </p:cNvPr>
          <p:cNvSpPr/>
          <p:nvPr/>
        </p:nvSpPr>
        <p:spPr>
          <a:xfrm>
            <a:off x="194927" y="252489"/>
            <a:ext cx="3126377" cy="61641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A32905D-109F-42CD-8012-E18152E7E05F}"/>
              </a:ext>
            </a:extLst>
          </p:cNvPr>
          <p:cNvSpPr txBox="1"/>
          <p:nvPr/>
        </p:nvSpPr>
        <p:spPr>
          <a:xfrm>
            <a:off x="332595" y="441344"/>
            <a:ext cx="3309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/>
              <a:t>Pirámide de Dilts.</a:t>
            </a:r>
            <a:endParaRPr lang="es-ES_tradnl" dirty="0"/>
          </a:p>
        </p:txBody>
      </p:sp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35ADBCA9-C0C4-4613-992F-37E80D1976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14" y="999531"/>
            <a:ext cx="2518138" cy="359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354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ABACBF-7D4E-46F9-946F-9A0F718FDC54}"/>
              </a:ext>
            </a:extLst>
          </p:cNvPr>
          <p:cNvSpPr txBox="1"/>
          <p:nvPr/>
        </p:nvSpPr>
        <p:spPr>
          <a:xfrm>
            <a:off x="159724" y="265365"/>
            <a:ext cx="31119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3000" dirty="0"/>
              <a:t>Pirámide de Dilts.</a:t>
            </a:r>
            <a:endParaRPr lang="es-ES_tradnl" sz="3000" dirty="0"/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F8395B48-B264-4D27-82F5-571FCBED2B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40" y="892622"/>
            <a:ext cx="2791717" cy="307476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40448B2-FB34-4ADE-9CCC-6FADD82CA07C}"/>
              </a:ext>
            </a:extLst>
          </p:cNvPr>
          <p:cNvSpPr txBox="1"/>
          <p:nvPr/>
        </p:nvSpPr>
        <p:spPr>
          <a:xfrm>
            <a:off x="3247494" y="335844"/>
            <a:ext cx="2912982" cy="674030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VE" dirty="0">
                <a:solidFill>
                  <a:schemeClr val="accent1">
                    <a:lumMod val="75000"/>
                  </a:schemeClr>
                </a:solidFill>
              </a:rPr>
              <a:t>Ejemplo: Frase</a:t>
            </a:r>
          </a:p>
          <a:p>
            <a:r>
              <a:rPr lang="es-VE" dirty="0"/>
              <a:t>_______________________</a:t>
            </a:r>
          </a:p>
          <a:p>
            <a:r>
              <a:rPr lang="es-VE" dirty="0">
                <a:solidFill>
                  <a:schemeClr val="accent1">
                    <a:lumMod val="75000"/>
                  </a:schemeClr>
                </a:solidFill>
              </a:rPr>
              <a:t>1- Identificas en que nivel esta la frase: </a:t>
            </a:r>
          </a:p>
          <a:p>
            <a:r>
              <a:rPr lang="es-VE" dirty="0"/>
              <a:t>_______________________</a:t>
            </a:r>
          </a:p>
          <a:p>
            <a:r>
              <a:rPr lang="es-VE" dirty="0">
                <a:solidFill>
                  <a:schemeClr val="accent1">
                    <a:lumMod val="75000"/>
                  </a:schemeClr>
                </a:solidFill>
              </a:rPr>
              <a:t>2- Parafraseas la frase:</a:t>
            </a:r>
          </a:p>
          <a:p>
            <a:r>
              <a:rPr lang="es-VE" dirty="0"/>
              <a:t>_______________________</a:t>
            </a:r>
          </a:p>
          <a:p>
            <a:r>
              <a:rPr lang="es-VE" dirty="0">
                <a:solidFill>
                  <a:schemeClr val="accent1">
                    <a:lumMod val="75000"/>
                  </a:schemeClr>
                </a:solidFill>
              </a:rPr>
              <a:t>3- Bajas un nivel: Entorno:</a:t>
            </a:r>
          </a:p>
          <a:p>
            <a:r>
              <a:rPr lang="es-VE" dirty="0">
                <a:solidFill>
                  <a:schemeClr val="accent1">
                    <a:lumMod val="75000"/>
                  </a:schemeClr>
                </a:solidFill>
              </a:rPr>
              <a:t>preguntas con las palabras ¿Cuándo? o ¿Dónde?</a:t>
            </a:r>
          </a:p>
          <a:p>
            <a:endParaRPr lang="es-VE" dirty="0"/>
          </a:p>
          <a:p>
            <a:r>
              <a:rPr lang="es-VE" dirty="0"/>
              <a:t>_______________________</a:t>
            </a:r>
          </a:p>
          <a:p>
            <a:r>
              <a:rPr lang="es-VE" dirty="0"/>
              <a:t>_______________________</a:t>
            </a:r>
          </a:p>
          <a:p>
            <a:r>
              <a:rPr lang="es-VE" dirty="0"/>
              <a:t>_______________________</a:t>
            </a:r>
          </a:p>
          <a:p>
            <a:r>
              <a:rPr lang="es-VE" dirty="0"/>
              <a:t>_______________________</a:t>
            </a:r>
          </a:p>
          <a:p>
            <a:endParaRPr lang="es-VE" dirty="0"/>
          </a:p>
          <a:p>
            <a:r>
              <a:rPr lang="es-VE" dirty="0">
                <a:solidFill>
                  <a:schemeClr val="accent1">
                    <a:lumMod val="75000"/>
                  </a:schemeClr>
                </a:solidFill>
              </a:rPr>
              <a:t>4-Subes un nivel: Conducta:</a:t>
            </a:r>
          </a:p>
          <a:p>
            <a:r>
              <a:rPr lang="es-VE" dirty="0">
                <a:solidFill>
                  <a:schemeClr val="accent1">
                    <a:lumMod val="75000"/>
                  </a:schemeClr>
                </a:solidFill>
              </a:rPr>
              <a:t> ¿Qué?</a:t>
            </a:r>
          </a:p>
          <a:p>
            <a:r>
              <a:rPr lang="es-VE" dirty="0"/>
              <a:t>_______________________</a:t>
            </a:r>
          </a:p>
          <a:p>
            <a:r>
              <a:rPr lang="es-VE" dirty="0"/>
              <a:t>_______________________</a:t>
            </a:r>
          </a:p>
          <a:p>
            <a:r>
              <a:rPr lang="es-VE" dirty="0"/>
              <a:t>_______________________</a:t>
            </a:r>
          </a:p>
          <a:p>
            <a:r>
              <a:rPr lang="es-VE" dirty="0"/>
              <a:t>_______________________</a:t>
            </a:r>
          </a:p>
          <a:p>
            <a:endParaRPr lang="es-VE" dirty="0"/>
          </a:p>
          <a:p>
            <a:endParaRPr lang="es-VE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11C0F72-E633-484D-97AB-497B6F166C69}"/>
              </a:ext>
            </a:extLst>
          </p:cNvPr>
          <p:cNvSpPr txBox="1"/>
          <p:nvPr/>
        </p:nvSpPr>
        <p:spPr>
          <a:xfrm>
            <a:off x="6258170" y="335844"/>
            <a:ext cx="2946270" cy="64633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VE" dirty="0">
                <a:solidFill>
                  <a:schemeClr val="accent1">
                    <a:lumMod val="75000"/>
                  </a:schemeClr>
                </a:solidFill>
              </a:rPr>
              <a:t>5- Subes un nivel :</a:t>
            </a:r>
          </a:p>
          <a:p>
            <a:r>
              <a:rPr lang="es-VE" dirty="0">
                <a:solidFill>
                  <a:schemeClr val="accent1">
                    <a:lumMod val="75000"/>
                  </a:schemeClr>
                </a:solidFill>
              </a:rPr>
              <a:t>Capacidades: Preguntas con la palabra ¿Cómo? </a:t>
            </a:r>
          </a:p>
          <a:p>
            <a:r>
              <a:rPr lang="es-VE" dirty="0"/>
              <a:t>_______________________</a:t>
            </a:r>
          </a:p>
          <a:p>
            <a:r>
              <a:rPr lang="es-VE" dirty="0"/>
              <a:t>_______________________</a:t>
            </a:r>
          </a:p>
          <a:p>
            <a:r>
              <a:rPr lang="es-VE" dirty="0"/>
              <a:t>_______________________</a:t>
            </a:r>
          </a:p>
          <a:p>
            <a:r>
              <a:rPr lang="es-VE" dirty="0"/>
              <a:t>_______________________</a:t>
            </a:r>
          </a:p>
          <a:p>
            <a:endParaRPr lang="es-ES_tradnl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ES_tradnl" dirty="0">
                <a:solidFill>
                  <a:schemeClr val="accent1">
                    <a:lumMod val="75000"/>
                  </a:schemeClr>
                </a:solidFill>
              </a:rPr>
              <a:t>7-Subes un nivel:</a:t>
            </a:r>
          </a:p>
          <a:p>
            <a:r>
              <a:rPr lang="es-ES_tradnl" dirty="0">
                <a:solidFill>
                  <a:schemeClr val="accent1">
                    <a:lumMod val="75000"/>
                  </a:schemeClr>
                </a:solidFill>
              </a:rPr>
              <a:t>Creencias: preguntas con la palabra ¿Qué crees?</a:t>
            </a:r>
          </a:p>
          <a:p>
            <a:r>
              <a:rPr lang="es-VE" dirty="0"/>
              <a:t>_______________________</a:t>
            </a:r>
          </a:p>
          <a:p>
            <a:r>
              <a:rPr lang="es-VE" dirty="0"/>
              <a:t>_______________________</a:t>
            </a:r>
          </a:p>
          <a:p>
            <a:r>
              <a:rPr lang="es-VE" dirty="0"/>
              <a:t>_______________________</a:t>
            </a:r>
          </a:p>
          <a:p>
            <a:r>
              <a:rPr lang="es-VE" dirty="0"/>
              <a:t>_______________________</a:t>
            </a:r>
          </a:p>
          <a:p>
            <a:endParaRPr lang="es-ES_tradnl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ES_tradnl" dirty="0">
                <a:solidFill>
                  <a:schemeClr val="accent1">
                    <a:lumMod val="75000"/>
                  </a:schemeClr>
                </a:solidFill>
              </a:rPr>
              <a:t>8-Valores: preguntas con la palabra ¿para qué?</a:t>
            </a:r>
          </a:p>
          <a:p>
            <a:r>
              <a:rPr lang="es-VE" dirty="0"/>
              <a:t>_______________________</a:t>
            </a:r>
          </a:p>
          <a:p>
            <a:r>
              <a:rPr lang="es-VE" dirty="0"/>
              <a:t>_______________________</a:t>
            </a:r>
          </a:p>
          <a:p>
            <a:r>
              <a:rPr lang="es-VE" dirty="0"/>
              <a:t>_______________________</a:t>
            </a:r>
          </a:p>
          <a:p>
            <a:r>
              <a:rPr lang="es-ES_tradnl" dirty="0"/>
              <a:t>_______________________</a:t>
            </a:r>
          </a:p>
          <a:p>
            <a:endParaRPr lang="es-ES_tradnl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11C007-4FCA-40ED-A0E9-57E7D602ECE3}"/>
              </a:ext>
            </a:extLst>
          </p:cNvPr>
          <p:cNvSpPr txBox="1"/>
          <p:nvPr/>
        </p:nvSpPr>
        <p:spPr>
          <a:xfrm>
            <a:off x="9245729" y="335844"/>
            <a:ext cx="2946271" cy="52937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VE" dirty="0">
                <a:solidFill>
                  <a:schemeClr val="accent1">
                    <a:lumMod val="75000"/>
                  </a:schemeClr>
                </a:solidFill>
              </a:rPr>
              <a:t>8- Subes un nivel:</a:t>
            </a:r>
          </a:p>
          <a:p>
            <a:r>
              <a:rPr lang="es-VE" dirty="0">
                <a:solidFill>
                  <a:schemeClr val="accent1">
                    <a:lumMod val="75000"/>
                  </a:schemeClr>
                </a:solidFill>
              </a:rPr>
              <a:t>Identidad:</a:t>
            </a:r>
          </a:p>
          <a:p>
            <a:r>
              <a:rPr lang="es-VE" dirty="0">
                <a:solidFill>
                  <a:schemeClr val="accent1">
                    <a:lumMod val="75000"/>
                  </a:schemeClr>
                </a:solidFill>
              </a:rPr>
              <a:t>Preguntas con la palabra ¿Quién?</a:t>
            </a:r>
          </a:p>
          <a:p>
            <a:r>
              <a:rPr lang="es-VE" dirty="0"/>
              <a:t>_____________________</a:t>
            </a:r>
          </a:p>
          <a:p>
            <a:r>
              <a:rPr lang="es-VE" dirty="0"/>
              <a:t>_____________________</a:t>
            </a:r>
          </a:p>
          <a:p>
            <a:r>
              <a:rPr lang="es-VE" dirty="0"/>
              <a:t>_____________________</a:t>
            </a:r>
          </a:p>
          <a:p>
            <a:r>
              <a:rPr lang="es-ES_tradnl" dirty="0"/>
              <a:t>_____________________</a:t>
            </a:r>
          </a:p>
          <a:p>
            <a:endParaRPr lang="es-ES_tradnl" dirty="0"/>
          </a:p>
          <a:p>
            <a:r>
              <a:rPr lang="es-VE" dirty="0">
                <a:solidFill>
                  <a:schemeClr val="accent1">
                    <a:lumMod val="75000"/>
                  </a:schemeClr>
                </a:solidFill>
              </a:rPr>
              <a:t>9- Subes un nivel:</a:t>
            </a:r>
          </a:p>
          <a:p>
            <a:r>
              <a:rPr lang="es-VE" dirty="0">
                <a:solidFill>
                  <a:schemeClr val="accent1">
                    <a:lumMod val="75000"/>
                  </a:schemeClr>
                </a:solidFill>
              </a:rPr>
              <a:t>Misión:</a:t>
            </a:r>
          </a:p>
          <a:p>
            <a:r>
              <a:rPr lang="es-VE" dirty="0">
                <a:solidFill>
                  <a:schemeClr val="accent1">
                    <a:lumMod val="75000"/>
                  </a:schemeClr>
                </a:solidFill>
              </a:rPr>
              <a:t>Preguntas con la palabra ¿Cómo te recordaran?</a:t>
            </a:r>
          </a:p>
          <a:p>
            <a:r>
              <a:rPr lang="es-VE" dirty="0"/>
              <a:t>_____________________</a:t>
            </a:r>
          </a:p>
          <a:p>
            <a:r>
              <a:rPr lang="es-VE" dirty="0"/>
              <a:t>_____________________</a:t>
            </a:r>
          </a:p>
          <a:p>
            <a:r>
              <a:rPr lang="es-VE" dirty="0"/>
              <a:t>_____________________</a:t>
            </a:r>
          </a:p>
          <a:p>
            <a:r>
              <a:rPr lang="es-ES_tradnl" dirty="0"/>
              <a:t>_____________________</a:t>
            </a:r>
          </a:p>
          <a:p>
            <a:endParaRPr lang="es-VE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s-VE" sz="1400" dirty="0">
              <a:highlight>
                <a:srgbClr val="FFFF00"/>
              </a:highligh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AEED67-BEC3-4D22-BAB3-FDF4B18D4E4B}"/>
              </a:ext>
            </a:extLst>
          </p:cNvPr>
          <p:cNvSpPr txBox="1"/>
          <p:nvPr/>
        </p:nvSpPr>
        <p:spPr>
          <a:xfrm>
            <a:off x="3333258" y="645278"/>
            <a:ext cx="2286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>
                <a:solidFill>
                  <a:schemeClr val="bg1">
                    <a:lumMod val="75000"/>
                  </a:schemeClr>
                </a:solidFill>
              </a:rPr>
              <a:t>Escribe aquí la frase</a:t>
            </a:r>
            <a:endParaRPr lang="es-ES_tradnl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EA5AA0-0C6E-4287-85E0-38CBEA480675}"/>
              </a:ext>
            </a:extLst>
          </p:cNvPr>
          <p:cNvSpPr txBox="1"/>
          <p:nvPr/>
        </p:nvSpPr>
        <p:spPr>
          <a:xfrm>
            <a:off x="3333855" y="1406077"/>
            <a:ext cx="2512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>
                <a:solidFill>
                  <a:schemeClr val="bg1">
                    <a:lumMod val="75000"/>
                  </a:schemeClr>
                </a:solidFill>
              </a:rPr>
              <a:t>Ejemplo Conducta.</a:t>
            </a:r>
            <a:endParaRPr lang="es-ES_tradnl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7AA485F-7229-4131-98D9-CD57A6E0AA59}"/>
              </a:ext>
            </a:extLst>
          </p:cNvPr>
          <p:cNvSpPr txBox="1"/>
          <p:nvPr/>
        </p:nvSpPr>
        <p:spPr>
          <a:xfrm>
            <a:off x="3236889" y="3676401"/>
            <a:ext cx="2781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>
                <a:solidFill>
                  <a:schemeClr val="bg1">
                    <a:lumMod val="75000"/>
                  </a:schemeClr>
                </a:solidFill>
              </a:rPr>
              <a:t>Escribe aquí Haz ecolalia con la palabra</a:t>
            </a:r>
            <a:endParaRPr lang="es-ES_tradnl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4BC5756-FFBF-407A-ABBD-C8330CAECF8B}"/>
              </a:ext>
            </a:extLst>
          </p:cNvPr>
          <p:cNvSpPr txBox="1"/>
          <p:nvPr/>
        </p:nvSpPr>
        <p:spPr>
          <a:xfrm>
            <a:off x="3316709" y="1970438"/>
            <a:ext cx="2745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>
                <a:solidFill>
                  <a:schemeClr val="bg1">
                    <a:lumMod val="75000"/>
                  </a:schemeClr>
                </a:solidFill>
              </a:rPr>
              <a:t>Escribe aquí la frase que dijo el cliente</a:t>
            </a:r>
            <a:endParaRPr lang="es-ES_tradnl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D617A6B-6779-4482-B910-DC9F209A53B8}"/>
              </a:ext>
            </a:extLst>
          </p:cNvPr>
          <p:cNvSpPr txBox="1"/>
          <p:nvPr/>
        </p:nvSpPr>
        <p:spPr>
          <a:xfrm>
            <a:off x="3271646" y="5885235"/>
            <a:ext cx="2798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>
                <a:solidFill>
                  <a:schemeClr val="bg1">
                    <a:lumMod val="75000"/>
                  </a:schemeClr>
                </a:solidFill>
              </a:rPr>
              <a:t>Escribe aquí Pregunta con ¿Qué? + la palabra que  identificaste.</a:t>
            </a:r>
            <a:endParaRPr lang="es-ES_tradnl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77AE22-03F4-4DCD-9B8A-A1D97460E464}"/>
              </a:ext>
            </a:extLst>
          </p:cNvPr>
          <p:cNvSpPr txBox="1"/>
          <p:nvPr/>
        </p:nvSpPr>
        <p:spPr>
          <a:xfrm>
            <a:off x="212740" y="4278066"/>
            <a:ext cx="24732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>
                <a:solidFill>
                  <a:schemeClr val="accent1">
                    <a:lumMod val="75000"/>
                  </a:schemeClr>
                </a:solidFill>
              </a:rPr>
              <a:t>Escribe sobre las letras grises las respuestas de tu ejercicio.</a:t>
            </a:r>
            <a:endParaRPr lang="es-ES_tradn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61D17A8-F9ED-40E6-B9FE-3AC37282F6B3}"/>
              </a:ext>
            </a:extLst>
          </p:cNvPr>
          <p:cNvSpPr txBox="1"/>
          <p:nvPr/>
        </p:nvSpPr>
        <p:spPr>
          <a:xfrm>
            <a:off x="6208381" y="3702654"/>
            <a:ext cx="2781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>
                <a:solidFill>
                  <a:schemeClr val="bg1">
                    <a:lumMod val="75000"/>
                  </a:schemeClr>
                </a:solidFill>
              </a:rPr>
              <a:t>Escribe aquí Haz ecolalia con la palabra</a:t>
            </a:r>
            <a:endParaRPr lang="es-ES_tradnl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296AC93-77DD-4FF4-BFC4-E75111B971DC}"/>
              </a:ext>
            </a:extLst>
          </p:cNvPr>
          <p:cNvSpPr txBox="1"/>
          <p:nvPr/>
        </p:nvSpPr>
        <p:spPr>
          <a:xfrm>
            <a:off x="6208381" y="1485827"/>
            <a:ext cx="2781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>
                <a:solidFill>
                  <a:schemeClr val="bg1">
                    <a:lumMod val="75000"/>
                  </a:schemeClr>
                </a:solidFill>
              </a:rPr>
              <a:t>Escribe aquí Haz ecolalia con la palabra</a:t>
            </a:r>
            <a:endParaRPr lang="es-ES_tradnl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1176C88-2328-4EF1-91CC-051BDFF6DEBC}"/>
              </a:ext>
            </a:extLst>
          </p:cNvPr>
          <p:cNvSpPr txBox="1"/>
          <p:nvPr/>
        </p:nvSpPr>
        <p:spPr>
          <a:xfrm>
            <a:off x="9254229" y="1762826"/>
            <a:ext cx="2781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>
                <a:solidFill>
                  <a:schemeClr val="bg1">
                    <a:lumMod val="75000"/>
                  </a:schemeClr>
                </a:solidFill>
              </a:rPr>
              <a:t>Escribe aquí Haz ecolalia con la palabra</a:t>
            </a:r>
            <a:endParaRPr lang="es-ES_tradnl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33BC7E1-8F26-435D-B86A-6A05916FAC19}"/>
              </a:ext>
            </a:extLst>
          </p:cNvPr>
          <p:cNvSpPr txBox="1"/>
          <p:nvPr/>
        </p:nvSpPr>
        <p:spPr>
          <a:xfrm>
            <a:off x="9234936" y="4186592"/>
            <a:ext cx="2781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>
                <a:solidFill>
                  <a:schemeClr val="bg1">
                    <a:lumMod val="75000"/>
                  </a:schemeClr>
                </a:solidFill>
              </a:rPr>
              <a:t>Escribe aquí Haz ecolalia con la palabra</a:t>
            </a:r>
            <a:endParaRPr lang="es-ES_tradnl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6B4B8E9-2B9D-463B-A3F3-30D7BCD95863}"/>
              </a:ext>
            </a:extLst>
          </p:cNvPr>
          <p:cNvSpPr txBox="1"/>
          <p:nvPr/>
        </p:nvSpPr>
        <p:spPr>
          <a:xfrm>
            <a:off x="6208381" y="5601505"/>
            <a:ext cx="2781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>
                <a:solidFill>
                  <a:schemeClr val="bg1">
                    <a:lumMod val="75000"/>
                  </a:schemeClr>
                </a:solidFill>
              </a:rPr>
              <a:t>Escribe aquí Haz ecolalia con la palabra</a:t>
            </a:r>
            <a:endParaRPr lang="es-ES_tradnl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23DACF7-6669-4B33-B8DA-D4A129703F13}"/>
              </a:ext>
            </a:extLst>
          </p:cNvPr>
          <p:cNvSpPr txBox="1"/>
          <p:nvPr/>
        </p:nvSpPr>
        <p:spPr>
          <a:xfrm>
            <a:off x="3236889" y="3954725"/>
            <a:ext cx="2798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>
                <a:solidFill>
                  <a:schemeClr val="bg1">
                    <a:lumMod val="75000"/>
                  </a:schemeClr>
                </a:solidFill>
              </a:rPr>
              <a:t>Escribe aquí Pregunta con ¿Cuándo? ó</a:t>
            </a:r>
          </a:p>
          <a:p>
            <a:r>
              <a:rPr lang="es-VE" sz="1200" dirty="0">
                <a:solidFill>
                  <a:schemeClr val="bg1">
                    <a:lumMod val="75000"/>
                  </a:schemeClr>
                </a:solidFill>
              </a:rPr>
              <a:t> ¿Dónde?+ la palabra que identificaste.</a:t>
            </a:r>
            <a:endParaRPr lang="es-ES_tradnl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8DBB263-1382-4D63-99A9-39C28F3308C8}"/>
              </a:ext>
            </a:extLst>
          </p:cNvPr>
          <p:cNvSpPr txBox="1"/>
          <p:nvPr/>
        </p:nvSpPr>
        <p:spPr>
          <a:xfrm>
            <a:off x="6234174" y="1778084"/>
            <a:ext cx="2798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>
                <a:solidFill>
                  <a:schemeClr val="bg1">
                    <a:lumMod val="75000"/>
                  </a:schemeClr>
                </a:solidFill>
              </a:rPr>
              <a:t>Escribe aquí Pregunta con ¿Cómo? + la palabra que  identificaste.</a:t>
            </a:r>
            <a:endParaRPr lang="es-ES_tradnl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0827663-B911-4E18-866A-05DA7ACBB786}"/>
              </a:ext>
            </a:extLst>
          </p:cNvPr>
          <p:cNvSpPr txBox="1"/>
          <p:nvPr/>
        </p:nvSpPr>
        <p:spPr>
          <a:xfrm>
            <a:off x="6227848" y="3966055"/>
            <a:ext cx="2798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>
                <a:solidFill>
                  <a:schemeClr val="bg1">
                    <a:lumMod val="75000"/>
                  </a:schemeClr>
                </a:solidFill>
              </a:rPr>
              <a:t>Escribe aquí Pregunta con ¿Qué crees? + la palabra que  identificaste.</a:t>
            </a:r>
            <a:endParaRPr lang="es-ES_tradnl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0D20E4B-C7F2-4D68-9473-2DAC0E619E3D}"/>
              </a:ext>
            </a:extLst>
          </p:cNvPr>
          <p:cNvSpPr txBox="1"/>
          <p:nvPr/>
        </p:nvSpPr>
        <p:spPr>
          <a:xfrm>
            <a:off x="9267515" y="4508899"/>
            <a:ext cx="2798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>
                <a:solidFill>
                  <a:schemeClr val="bg1">
                    <a:lumMod val="75000"/>
                  </a:schemeClr>
                </a:solidFill>
              </a:rPr>
              <a:t>Escribe aquí Pregunta con ¿Cómo te recordarán? + la palabra que identificaste.</a:t>
            </a:r>
            <a:endParaRPr lang="es-ES_tradnl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CA2B333-715B-4CF0-A63B-21CE163DD7A3}"/>
              </a:ext>
            </a:extLst>
          </p:cNvPr>
          <p:cNvSpPr txBox="1"/>
          <p:nvPr/>
        </p:nvSpPr>
        <p:spPr>
          <a:xfrm>
            <a:off x="9267515" y="2039825"/>
            <a:ext cx="2798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>
                <a:solidFill>
                  <a:schemeClr val="bg1">
                    <a:lumMod val="75000"/>
                  </a:schemeClr>
                </a:solidFill>
              </a:rPr>
              <a:t>Escribe aquí Pregunta con ¿Quién? + la palabra que identificaste.</a:t>
            </a:r>
            <a:endParaRPr lang="es-ES_tradnl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46E1AE1-E8BC-4168-89B2-462C338DEA0D}"/>
              </a:ext>
            </a:extLst>
          </p:cNvPr>
          <p:cNvSpPr txBox="1"/>
          <p:nvPr/>
        </p:nvSpPr>
        <p:spPr>
          <a:xfrm>
            <a:off x="6208381" y="5878504"/>
            <a:ext cx="2798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>
                <a:solidFill>
                  <a:schemeClr val="bg1">
                    <a:lumMod val="75000"/>
                  </a:schemeClr>
                </a:solidFill>
              </a:rPr>
              <a:t>Escribe aquí Pregunta con ¿Para qué? + la palabra que identificaste.</a:t>
            </a:r>
            <a:endParaRPr lang="es-ES_tradnl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E43E7B0-9AE7-4F90-944F-2584E86BEC5B}"/>
              </a:ext>
            </a:extLst>
          </p:cNvPr>
          <p:cNvSpPr txBox="1"/>
          <p:nvPr/>
        </p:nvSpPr>
        <p:spPr>
          <a:xfrm>
            <a:off x="3223225" y="3289117"/>
            <a:ext cx="27917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>
                <a:solidFill>
                  <a:schemeClr val="bg1">
                    <a:lumMod val="75000"/>
                  </a:schemeClr>
                </a:solidFill>
              </a:rPr>
              <a:t>Escribe aquí identifica una palabra la frase</a:t>
            </a:r>
            <a:endParaRPr lang="es-ES_tradnl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A02A621-8DE1-4EAF-83F5-C8867A7E9B65}"/>
              </a:ext>
            </a:extLst>
          </p:cNvPr>
          <p:cNvSpPr txBox="1"/>
          <p:nvPr/>
        </p:nvSpPr>
        <p:spPr>
          <a:xfrm>
            <a:off x="9228436" y="1511786"/>
            <a:ext cx="2952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>
                <a:solidFill>
                  <a:schemeClr val="bg1">
                    <a:lumMod val="75000"/>
                  </a:schemeClr>
                </a:solidFill>
              </a:rPr>
              <a:t>Escribe aquí identifica una palabra la frase</a:t>
            </a:r>
            <a:endParaRPr lang="es-ES_tradnl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FA61682-8F75-49A2-BFE6-2ADDABD68BA0}"/>
              </a:ext>
            </a:extLst>
          </p:cNvPr>
          <p:cNvSpPr txBox="1"/>
          <p:nvPr/>
        </p:nvSpPr>
        <p:spPr>
          <a:xfrm>
            <a:off x="6200571" y="5291937"/>
            <a:ext cx="2952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>
                <a:solidFill>
                  <a:schemeClr val="bg1">
                    <a:lumMod val="75000"/>
                  </a:schemeClr>
                </a:solidFill>
              </a:rPr>
              <a:t>Escribe aquí identifica una palabra la frase</a:t>
            </a:r>
            <a:endParaRPr lang="es-ES_tradnl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9F94860-79C7-4B19-AFA8-63143C6EF379}"/>
              </a:ext>
            </a:extLst>
          </p:cNvPr>
          <p:cNvSpPr txBox="1"/>
          <p:nvPr/>
        </p:nvSpPr>
        <p:spPr>
          <a:xfrm>
            <a:off x="6225368" y="1158505"/>
            <a:ext cx="2952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>
                <a:solidFill>
                  <a:schemeClr val="bg1">
                    <a:lumMod val="75000"/>
                  </a:schemeClr>
                </a:solidFill>
              </a:rPr>
              <a:t>Escribe aquí identifica una palabra la frase</a:t>
            </a:r>
            <a:endParaRPr lang="es-ES_tradnl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5294FB2-3378-4B06-BA48-1B6DA5926EB7}"/>
              </a:ext>
            </a:extLst>
          </p:cNvPr>
          <p:cNvSpPr txBox="1"/>
          <p:nvPr/>
        </p:nvSpPr>
        <p:spPr>
          <a:xfrm>
            <a:off x="9237242" y="3935552"/>
            <a:ext cx="2952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>
                <a:solidFill>
                  <a:schemeClr val="bg1">
                    <a:lumMod val="75000"/>
                  </a:schemeClr>
                </a:solidFill>
              </a:rPr>
              <a:t>Escribe aquí identifica una palabra la frase</a:t>
            </a:r>
            <a:endParaRPr lang="es-ES_tradnl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FE2711D-C54D-4473-BC8B-C50F4A44A083}"/>
              </a:ext>
            </a:extLst>
          </p:cNvPr>
          <p:cNvSpPr txBox="1"/>
          <p:nvPr/>
        </p:nvSpPr>
        <p:spPr>
          <a:xfrm>
            <a:off x="3283356" y="5574478"/>
            <a:ext cx="2781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>
                <a:solidFill>
                  <a:schemeClr val="bg1">
                    <a:lumMod val="75000"/>
                  </a:schemeClr>
                </a:solidFill>
              </a:rPr>
              <a:t>Escribe aquí Haz ecolalia con la palabra</a:t>
            </a:r>
            <a:endParaRPr lang="es-ES_tradnl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B036F05-5C1A-4072-85BF-794E63884398}"/>
              </a:ext>
            </a:extLst>
          </p:cNvPr>
          <p:cNvSpPr txBox="1"/>
          <p:nvPr/>
        </p:nvSpPr>
        <p:spPr>
          <a:xfrm>
            <a:off x="3281722" y="5291937"/>
            <a:ext cx="2952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>
                <a:solidFill>
                  <a:schemeClr val="bg1">
                    <a:lumMod val="75000"/>
                  </a:schemeClr>
                </a:solidFill>
              </a:rPr>
              <a:t>Escribe aquí identifica una palabra la frase</a:t>
            </a:r>
            <a:endParaRPr lang="es-ES_tradnl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8865DF7-53CF-4112-8D4D-9A39578261CB}"/>
              </a:ext>
            </a:extLst>
          </p:cNvPr>
          <p:cNvSpPr txBox="1"/>
          <p:nvPr/>
        </p:nvSpPr>
        <p:spPr>
          <a:xfrm>
            <a:off x="6208381" y="3365890"/>
            <a:ext cx="2952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>
                <a:solidFill>
                  <a:schemeClr val="bg1">
                    <a:lumMod val="75000"/>
                  </a:schemeClr>
                </a:solidFill>
              </a:rPr>
              <a:t>Escribe aquí identifica una palabra la frase</a:t>
            </a:r>
            <a:endParaRPr lang="es-ES_tradnl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02D35E9-C4C4-4B2D-B6B3-E320D19F3CD9}"/>
              </a:ext>
            </a:extLst>
          </p:cNvPr>
          <p:cNvSpPr txBox="1"/>
          <p:nvPr/>
        </p:nvSpPr>
        <p:spPr>
          <a:xfrm>
            <a:off x="212740" y="5238659"/>
            <a:ext cx="247323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400" dirty="0">
                <a:solidFill>
                  <a:schemeClr val="accent1">
                    <a:lumMod val="75000"/>
                  </a:schemeClr>
                </a:solidFill>
              </a:rPr>
              <a:t>1- Identificas por qué nivel entró el cliente.</a:t>
            </a:r>
          </a:p>
          <a:p>
            <a:r>
              <a:rPr lang="es-VE" sz="1400" dirty="0">
                <a:solidFill>
                  <a:schemeClr val="accent1">
                    <a:lumMod val="75000"/>
                  </a:schemeClr>
                </a:solidFill>
              </a:rPr>
              <a:t>2- Bajas un nivel y exploras</a:t>
            </a:r>
          </a:p>
          <a:p>
            <a:r>
              <a:rPr lang="es-VE" sz="1400" dirty="0">
                <a:solidFill>
                  <a:schemeClr val="accent1">
                    <a:lumMod val="75000"/>
                  </a:schemeClr>
                </a:solidFill>
              </a:rPr>
              <a:t>3-Vuelves a subir y exploras todos los niveles superiores.</a:t>
            </a:r>
            <a:endParaRPr lang="es-ES_tradnl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7" name="Picture 76" descr="A picture containing drawing&#10;&#10;Description automatically generated">
            <a:extLst>
              <a:ext uri="{FF2B5EF4-FFF2-40B4-BE49-F238E27FC236}">
                <a16:creationId xmlns:a16="http://schemas.microsoft.com/office/drawing/2014/main" id="{273DD7E9-1BDC-421B-A878-1176FC0FA9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4503" y="5850794"/>
            <a:ext cx="1008561" cy="819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436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A close up of a map&#10;&#10;Description automatically generated">
            <a:extLst>
              <a:ext uri="{FF2B5EF4-FFF2-40B4-BE49-F238E27FC236}">
                <a16:creationId xmlns:a16="http://schemas.microsoft.com/office/drawing/2014/main" id="{FE74A721-4CA4-4223-98B8-413417BA9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" y="11970"/>
            <a:ext cx="1218835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B220AED-B383-4C57-8956-33ECB4E1BDFB}"/>
              </a:ext>
            </a:extLst>
          </p:cNvPr>
          <p:cNvSpPr txBox="1"/>
          <p:nvPr/>
        </p:nvSpPr>
        <p:spPr>
          <a:xfrm>
            <a:off x="201441" y="93959"/>
            <a:ext cx="3932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000" dirty="0">
                <a:solidFill>
                  <a:srgbClr val="0070C0"/>
                </a:solidFill>
              </a:rPr>
              <a:t>Explora con la pirámide de dilts.</a:t>
            </a:r>
            <a:endParaRPr lang="es-ES_tradnl" sz="2000" dirty="0">
              <a:solidFill>
                <a:srgbClr val="0070C0"/>
              </a:solidFill>
            </a:endParaRPr>
          </a:p>
        </p:txBody>
      </p:sp>
      <p:pic>
        <p:nvPicPr>
          <p:cNvPr id="15" name="Picture 14" descr="A picture containing graffiti, drawing&#10;&#10;Description automatically generated">
            <a:extLst>
              <a:ext uri="{FF2B5EF4-FFF2-40B4-BE49-F238E27FC236}">
                <a16:creationId xmlns:a16="http://schemas.microsoft.com/office/drawing/2014/main" id="{633F811B-52B6-4F24-B86D-E1729109A5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8389" y="6112605"/>
            <a:ext cx="733425" cy="73342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D9A3514-0186-4E8C-BC57-34F77E19AE43}"/>
              </a:ext>
            </a:extLst>
          </p:cNvPr>
          <p:cNvSpPr txBox="1"/>
          <p:nvPr/>
        </p:nvSpPr>
        <p:spPr>
          <a:xfrm>
            <a:off x="8438607" y="3967666"/>
            <a:ext cx="3039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/>
              <a:t>1- </a:t>
            </a:r>
            <a:r>
              <a:rPr lang="es-VE" dirty="0">
                <a:solidFill>
                  <a:schemeClr val="bg1">
                    <a:lumMod val="65000"/>
                  </a:schemeClr>
                </a:solidFill>
              </a:rPr>
              <a:t>Escribe aquí</a:t>
            </a:r>
            <a:endParaRPr lang="es-ES_tradnl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463332-EC1C-4ADC-9410-38790AC088C0}"/>
              </a:ext>
            </a:extLst>
          </p:cNvPr>
          <p:cNvSpPr txBox="1"/>
          <p:nvPr/>
        </p:nvSpPr>
        <p:spPr>
          <a:xfrm>
            <a:off x="8865326" y="5023098"/>
            <a:ext cx="3039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/>
              <a:t>2- </a:t>
            </a:r>
            <a:r>
              <a:rPr lang="es-VE" dirty="0">
                <a:solidFill>
                  <a:schemeClr val="bg1">
                    <a:lumMod val="65000"/>
                  </a:schemeClr>
                </a:solidFill>
              </a:rPr>
              <a:t>Escribe aquí</a:t>
            </a:r>
            <a:endParaRPr lang="es-ES_tradnl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A4EE24-9A72-4E89-BE8B-3E06544B302A}"/>
              </a:ext>
            </a:extLst>
          </p:cNvPr>
          <p:cNvSpPr txBox="1"/>
          <p:nvPr/>
        </p:nvSpPr>
        <p:spPr>
          <a:xfrm>
            <a:off x="7680387" y="2411114"/>
            <a:ext cx="4410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/>
              <a:t>4- </a:t>
            </a:r>
            <a:r>
              <a:rPr lang="es-VE" dirty="0">
                <a:solidFill>
                  <a:schemeClr val="bg1">
                    <a:lumMod val="65000"/>
                  </a:schemeClr>
                </a:solidFill>
              </a:rPr>
              <a:t>Escribe aquí</a:t>
            </a:r>
            <a:endParaRPr lang="es-ES_tradnl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EB01A5-3CE9-4FA6-B567-12716F93E826}"/>
              </a:ext>
            </a:extLst>
          </p:cNvPr>
          <p:cNvSpPr txBox="1"/>
          <p:nvPr/>
        </p:nvSpPr>
        <p:spPr>
          <a:xfrm>
            <a:off x="6798481" y="953117"/>
            <a:ext cx="5487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/>
              <a:t>7- </a:t>
            </a:r>
            <a:r>
              <a:rPr lang="es-VE" dirty="0">
                <a:solidFill>
                  <a:schemeClr val="bg1">
                    <a:lumMod val="65000"/>
                  </a:schemeClr>
                </a:solidFill>
              </a:rPr>
              <a:t>Escribe aquí</a:t>
            </a:r>
            <a:endParaRPr lang="es-ES_tradnl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CB6358F-DD98-429C-9630-6C6DD54292C5}"/>
              </a:ext>
            </a:extLst>
          </p:cNvPr>
          <p:cNvSpPr txBox="1"/>
          <p:nvPr/>
        </p:nvSpPr>
        <p:spPr>
          <a:xfrm>
            <a:off x="7355641" y="1948863"/>
            <a:ext cx="4734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/>
              <a:t>5- </a:t>
            </a:r>
            <a:r>
              <a:rPr lang="es-VE" dirty="0">
                <a:solidFill>
                  <a:schemeClr val="bg1">
                    <a:lumMod val="65000"/>
                  </a:schemeClr>
                </a:solidFill>
              </a:rPr>
              <a:t>Escribe aquí</a:t>
            </a:r>
            <a:endParaRPr lang="es-ES_tradnl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3623B42-F72F-4DF7-974F-9E3F9271BC4B}"/>
              </a:ext>
            </a:extLst>
          </p:cNvPr>
          <p:cNvSpPr txBox="1"/>
          <p:nvPr/>
        </p:nvSpPr>
        <p:spPr>
          <a:xfrm>
            <a:off x="7051357" y="1522120"/>
            <a:ext cx="5487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/>
              <a:t>6- </a:t>
            </a:r>
            <a:r>
              <a:rPr lang="es-VE" dirty="0">
                <a:solidFill>
                  <a:schemeClr val="bg1">
                    <a:lumMod val="65000"/>
                  </a:schemeClr>
                </a:solidFill>
              </a:rPr>
              <a:t>Escribe aquí</a:t>
            </a:r>
            <a:endParaRPr lang="es-ES_tradnl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394694-E3ED-4D52-B3B1-5D8C593396DF}"/>
              </a:ext>
            </a:extLst>
          </p:cNvPr>
          <p:cNvSpPr/>
          <p:nvPr/>
        </p:nvSpPr>
        <p:spPr>
          <a:xfrm>
            <a:off x="2779754" y="4086421"/>
            <a:ext cx="1102546" cy="491841"/>
          </a:xfrm>
          <a:prstGeom prst="rect">
            <a:avLst/>
          </a:prstGeom>
          <a:solidFill>
            <a:srgbClr val="F0EEF0"/>
          </a:solidFill>
          <a:ln>
            <a:solidFill>
              <a:srgbClr val="F0EE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B7818D-62A0-4AA5-AC7C-253413DB6B7C}"/>
              </a:ext>
            </a:extLst>
          </p:cNvPr>
          <p:cNvSpPr/>
          <p:nvPr/>
        </p:nvSpPr>
        <p:spPr>
          <a:xfrm>
            <a:off x="2780564" y="4622988"/>
            <a:ext cx="1020727" cy="400110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E7DA43-92C9-4AC9-AFCA-7BB4D9E9B0AE}"/>
              </a:ext>
            </a:extLst>
          </p:cNvPr>
          <p:cNvSpPr/>
          <p:nvPr/>
        </p:nvSpPr>
        <p:spPr>
          <a:xfrm>
            <a:off x="2718796" y="4537427"/>
            <a:ext cx="1102546" cy="540122"/>
          </a:xfrm>
          <a:prstGeom prst="rect">
            <a:avLst/>
          </a:prstGeom>
          <a:solidFill>
            <a:srgbClr val="F0EEF0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0004DAC-9048-4D7A-B5A6-7ABF4722DDAE}"/>
              </a:ext>
            </a:extLst>
          </p:cNvPr>
          <p:cNvSpPr/>
          <p:nvPr/>
        </p:nvSpPr>
        <p:spPr>
          <a:xfrm>
            <a:off x="4911893" y="6396199"/>
            <a:ext cx="4134967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FF02C6-2268-4195-9132-82D9D11E11CB}"/>
              </a:ext>
            </a:extLst>
          </p:cNvPr>
          <p:cNvSpPr/>
          <p:nvPr/>
        </p:nvSpPr>
        <p:spPr>
          <a:xfrm>
            <a:off x="-5505" y="6393880"/>
            <a:ext cx="4726634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684FCA-0157-4B3A-9B0E-94E00D8D0DB9}"/>
              </a:ext>
            </a:extLst>
          </p:cNvPr>
          <p:cNvSpPr txBox="1"/>
          <p:nvPr/>
        </p:nvSpPr>
        <p:spPr>
          <a:xfrm>
            <a:off x="2844259" y="4669154"/>
            <a:ext cx="940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400" b="1" dirty="0"/>
              <a:t>¿Qué?</a:t>
            </a:r>
            <a:endParaRPr lang="es-ES_tradnl" sz="1400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7DB743C-F6AD-4A8A-96B7-3D5B0FD40BF5}"/>
              </a:ext>
            </a:extLst>
          </p:cNvPr>
          <p:cNvSpPr txBox="1"/>
          <p:nvPr/>
        </p:nvSpPr>
        <p:spPr>
          <a:xfrm>
            <a:off x="5017678" y="6489118"/>
            <a:ext cx="4029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>
                <a:solidFill>
                  <a:schemeClr val="bg1"/>
                </a:solidFill>
              </a:rPr>
              <a:t>TEMA </a:t>
            </a:r>
            <a:r>
              <a:rPr lang="es-VE" dirty="0">
                <a:solidFill>
                  <a:schemeClr val="bg1">
                    <a:lumMod val="95000"/>
                  </a:schemeClr>
                </a:solidFill>
              </a:rPr>
              <a:t>Escribe aquí</a:t>
            </a:r>
            <a:endParaRPr lang="es-ES_tradn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EE02EB8-7AA3-476E-88BF-8613569D1471}"/>
              </a:ext>
            </a:extLst>
          </p:cNvPr>
          <p:cNvSpPr txBox="1"/>
          <p:nvPr/>
        </p:nvSpPr>
        <p:spPr>
          <a:xfrm>
            <a:off x="76839" y="6393880"/>
            <a:ext cx="4577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>
                <a:solidFill>
                  <a:schemeClr val="bg1"/>
                </a:solidFill>
              </a:rPr>
              <a:t>1.Plantea un tema</a:t>
            </a:r>
          </a:p>
          <a:p>
            <a:r>
              <a:rPr lang="es-VE" sz="1200" dirty="0">
                <a:solidFill>
                  <a:schemeClr val="bg1"/>
                </a:solidFill>
              </a:rPr>
              <a:t>2.Explóralo respondiendo las preguntas de cada nivel de  la pirámide.</a:t>
            </a:r>
            <a:endParaRPr lang="es-ES_tradnl" sz="1200" dirty="0">
              <a:solidFill>
                <a:schemeClr val="bg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01A3508-3E48-4971-8DFE-16A73C34658D}"/>
              </a:ext>
            </a:extLst>
          </p:cNvPr>
          <p:cNvSpPr txBox="1"/>
          <p:nvPr/>
        </p:nvSpPr>
        <p:spPr>
          <a:xfrm>
            <a:off x="7908743" y="2935361"/>
            <a:ext cx="3039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/>
              <a:t>3- </a:t>
            </a:r>
            <a:r>
              <a:rPr lang="es-VE" dirty="0">
                <a:solidFill>
                  <a:schemeClr val="bg1">
                    <a:lumMod val="65000"/>
                  </a:schemeClr>
                </a:solidFill>
              </a:rPr>
              <a:t>Escribe aquí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5446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</TotalTime>
  <Words>974</Words>
  <Application>Microsoft Office PowerPoint</Application>
  <PresentationFormat>Widescreen</PresentationFormat>
  <Paragraphs>165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tatiana saldivia</dc:creator>
  <cp:lastModifiedBy>tatiana saldivia</cp:lastModifiedBy>
  <cp:revision>80</cp:revision>
  <dcterms:created xsi:type="dcterms:W3CDTF">2020-05-05T16:47:43Z</dcterms:created>
  <dcterms:modified xsi:type="dcterms:W3CDTF">2020-05-26T17:15:17Z</dcterms:modified>
</cp:coreProperties>
</file>